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90" r:id="rId4"/>
    <p:sldId id="289" r:id="rId5"/>
    <p:sldId id="258" r:id="rId6"/>
    <p:sldId id="259" r:id="rId7"/>
    <p:sldId id="293" r:id="rId8"/>
    <p:sldId id="291" r:id="rId9"/>
    <p:sldId id="294" r:id="rId10"/>
    <p:sldId id="292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6C20-FEB7-436A-AF17-EDCCD96B0B40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154BF-07DA-4D99-BED5-5EC97612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8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249E-2007-47FA-9FA8-7ABA591529FB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4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C03-5098-4C80-ACDC-671B1FEB9364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0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0955-4D6B-45CC-B295-E54A82085595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5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0EDD-A7BF-4AEA-8D91-37EB7F064419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1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FB99-7D37-4F28-9C16-4DEC8CB2F56C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5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F261-A01F-4F00-A6F8-2DB447B0488E}" type="datetime1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1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AB345-87B1-437F-AD06-153FDCAE545B}" type="datetime1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8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67AD-E07A-4BB3-96CB-91C4100CCEDF}" type="datetime1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E4B4-272E-4F10-9D93-4212C19A94D7}" type="datetime1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4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855BE-D41B-4BDD-8B03-E118FED0B777}" type="datetime1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9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F2DB-3BD5-4BF6-800C-83D6147B1D90}" type="datetime1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4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0AFF3-81B1-4334-B182-12AA75B66DEA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88BF6-8BB9-4984-A18C-2951D819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Occupational Health and Safety</a:t>
            </a:r>
            <a:br>
              <a:rPr lang="en-US" dirty="0" smtClean="0"/>
            </a:br>
            <a:r>
              <a:rPr lang="en-US" dirty="0" smtClean="0"/>
              <a:t>EC/Env-309</a:t>
            </a:r>
            <a:br>
              <a:rPr lang="en-US" dirty="0" smtClean="0"/>
            </a:br>
            <a:r>
              <a:rPr lang="en-US" dirty="0" smtClean="0"/>
              <a:t>(3 = 2+1)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63911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BS SEMESTER 6</a:t>
            </a:r>
          </a:p>
          <a:p>
            <a:r>
              <a:rPr lang="en-US" dirty="0" smtClean="0"/>
              <a:t>SESSION 2017-21</a:t>
            </a:r>
          </a:p>
          <a:p>
            <a:endParaRPr lang="en-US" dirty="0" smtClean="0"/>
          </a:p>
          <a:p>
            <a:r>
              <a:rPr lang="en-US" dirty="0" smtClean="0"/>
              <a:t>Course Tutor: Ms. Hina Chaudhry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5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6518"/>
            <a:ext cx="10515600" cy="570044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Isolation </a:t>
            </a:r>
          </a:p>
          <a:p>
            <a:pPr marL="0" indent="0">
              <a:buNone/>
            </a:pPr>
            <a:r>
              <a:rPr lang="en-US" dirty="0" smtClean="0"/>
              <a:t>It is the physical separation of the worker from the hazard by use of a barrier, by increasing the distance from, or decreasing the time of exposure to, the hazardous material.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Radioactive materials may be stored in concrete vaults</a:t>
            </a:r>
          </a:p>
          <a:p>
            <a:r>
              <a:rPr lang="en-US" dirty="0" smtClean="0"/>
              <a:t>The work is performed by remote control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Enclosures are another method of isolation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73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61" y="182028"/>
            <a:ext cx="8680359" cy="651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25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76" y="264653"/>
            <a:ext cx="8224451" cy="617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10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24" y="218941"/>
            <a:ext cx="8698894" cy="653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01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12" y="293757"/>
            <a:ext cx="8408687" cy="631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76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1" y="290512"/>
            <a:ext cx="8461420" cy="635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34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6694"/>
            <a:ext cx="8435662" cy="633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75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85" y="283335"/>
            <a:ext cx="8559798" cy="64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78" y="220485"/>
            <a:ext cx="8268236" cy="620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9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8490"/>
            <a:ext cx="10515600" cy="537847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Aim:</a:t>
            </a:r>
          </a:p>
          <a:p>
            <a:r>
              <a:rPr lang="en-US" sz="2400" dirty="0" smtClean="0"/>
              <a:t>To study about different methods used for controlling occupational hazards.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Outcomes:</a:t>
            </a:r>
          </a:p>
          <a:p>
            <a:pPr marL="0" indent="0">
              <a:buNone/>
            </a:pPr>
            <a:r>
              <a:rPr lang="en-US" sz="2400" dirty="0" smtClean="0"/>
              <a:t>The students will be able to: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Understand different methods used for controlling occupational hazards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Differentiate between these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Apply these methods in different workplaces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2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of course outline:</a:t>
            </a:r>
            <a:br>
              <a:rPr lang="en-US" dirty="0" smtClean="0"/>
            </a:br>
            <a:r>
              <a:rPr lang="en-US" dirty="0" smtClean="0"/>
              <a:t>Methods of Control of Occupational Hazards: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Elimination</a:t>
            </a:r>
          </a:p>
          <a:p>
            <a:r>
              <a:rPr lang="en-US" dirty="0" smtClean="0"/>
              <a:t>Substitution</a:t>
            </a:r>
          </a:p>
          <a:p>
            <a:r>
              <a:rPr lang="en-US" dirty="0" smtClean="0"/>
              <a:t>Engineering controls</a:t>
            </a:r>
          </a:p>
          <a:p>
            <a:r>
              <a:rPr lang="en-US" dirty="0" smtClean="0"/>
              <a:t>Administrative Controls</a:t>
            </a:r>
          </a:p>
          <a:p>
            <a:r>
              <a:rPr lang="en-US" dirty="0" smtClean="0"/>
              <a:t>Personal </a:t>
            </a:r>
            <a:r>
              <a:rPr lang="en-US" dirty="0"/>
              <a:t>P</a:t>
            </a:r>
            <a:r>
              <a:rPr lang="en-US" dirty="0" smtClean="0"/>
              <a:t>rotective Equipment PPE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5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06" y="231820"/>
            <a:ext cx="8319752" cy="65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5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47" y="244234"/>
            <a:ext cx="8809149" cy="66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3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24" y="0"/>
            <a:ext cx="9015211" cy="676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12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7730"/>
            <a:ext cx="10515600" cy="58292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Substitution</a:t>
            </a:r>
          </a:p>
          <a:p>
            <a:pPr marL="0" indent="0">
              <a:buNone/>
            </a:pPr>
            <a:r>
              <a:rPr lang="en-US" dirty="0" smtClean="0"/>
              <a:t>Sometimes it is possible to substitute less hazardous materials, equipment or even processes for more hazardous ones. </a:t>
            </a:r>
          </a:p>
          <a:p>
            <a:pPr marL="0" indent="0">
              <a:buNone/>
            </a:pPr>
            <a:r>
              <a:rPr lang="en-US" dirty="0" smtClean="0"/>
              <a:t>Examples: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solvents such as dichloromethane has been substituted for carbon tetrachloride.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Toluene has been substituted for benzene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of safety glass as opposed to regular glass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Substitution of a wet method of operation for a dry method, where dust becomes a serious hazard.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6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CCUPATIONAL HEALTH &amp; SAF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46" y="277787"/>
            <a:ext cx="8395650" cy="630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BF6-8BB9-4984-A18C-2951D819C7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63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213</Words>
  <Application>Microsoft Office PowerPoint</Application>
  <PresentationFormat>Widescreen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Occupational Health and Safety EC/Env-309 (3 = 2+1)</vt:lpstr>
      <vt:lpstr>PowerPoint Presentation</vt:lpstr>
      <vt:lpstr>PowerPoint Presentation</vt:lpstr>
      <vt:lpstr>Topic of course outline: Methods of Control of Occupational Hazards: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Occupational Health and Safety EC/Env-309 (3 = 2+1)</dc:title>
  <dc:creator>Haseeb</dc:creator>
  <cp:lastModifiedBy>Haseeb</cp:lastModifiedBy>
  <cp:revision>21</cp:revision>
  <dcterms:created xsi:type="dcterms:W3CDTF">2020-03-19T18:22:47Z</dcterms:created>
  <dcterms:modified xsi:type="dcterms:W3CDTF">2020-04-12T17:38:42Z</dcterms:modified>
</cp:coreProperties>
</file>